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2" r:id="rId3"/>
    <p:sldId id="277" r:id="rId4"/>
    <p:sldId id="266" r:id="rId5"/>
    <p:sldId id="273" r:id="rId6"/>
    <p:sldId id="295" r:id="rId7"/>
    <p:sldId id="285" r:id="rId8"/>
    <p:sldId id="260" r:id="rId9"/>
    <p:sldId id="263" r:id="rId10"/>
    <p:sldId id="297" r:id="rId11"/>
    <p:sldId id="268" r:id="rId12"/>
    <p:sldId id="272" r:id="rId13"/>
    <p:sldId id="258" r:id="rId14"/>
    <p:sldId id="256" r:id="rId15"/>
    <p:sldId id="257" r:id="rId16"/>
    <p:sldId id="286" r:id="rId17"/>
    <p:sldId id="264" r:id="rId18"/>
    <p:sldId id="267" r:id="rId19"/>
    <p:sldId id="265" r:id="rId20"/>
    <p:sldId id="281" r:id="rId21"/>
    <p:sldId id="292" r:id="rId22"/>
    <p:sldId id="289" r:id="rId23"/>
    <p:sldId id="290" r:id="rId24"/>
    <p:sldId id="280" r:id="rId25"/>
    <p:sldId id="288" r:id="rId26"/>
    <p:sldId id="271" r:id="rId27"/>
    <p:sldId id="279" r:id="rId28"/>
    <p:sldId id="282" r:id="rId29"/>
    <p:sldId id="294" r:id="rId30"/>
    <p:sldId id="293" r:id="rId31"/>
    <p:sldId id="296" r:id="rId32"/>
    <p:sldId id="298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F51C136-594C-4925-93D9-4E3CABADFC25}" type="datetimeFigureOut">
              <a:rPr lang="it-IT" smtClean="0"/>
              <a:pPr/>
              <a:t>26/11/2018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D170D3B-FC16-4C43-AA8E-956F6BA09267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83568" y="69269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ISTITUTO COMPRENSIVO “MORO-PASCOLI”</a:t>
            </a:r>
            <a:endParaRPr lang="it-IT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19672" y="5229200"/>
            <a:ext cx="5832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7030A0"/>
                </a:solidFill>
                <a:latin typeface="Ravie" pitchFamily="82" charset="0"/>
              </a:rPr>
              <a:t>LA SETTIMANA DEI VALORI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13-21 NOVEMBRE 2018</a:t>
            </a:r>
            <a:endParaRPr lang="it-IT" sz="2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979712" y="126876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B0F0"/>
                </a:solidFill>
                <a:latin typeface="Bernard MT Condensed" pitchFamily="18" charset="0"/>
                <a:cs typeface="Aharoni" pitchFamily="2" charset="-79"/>
              </a:rPr>
              <a:t>SCUOLA     DELL’INFANZIA</a:t>
            </a:r>
            <a:endParaRPr lang="it-IT" sz="3200" b="1" dirty="0">
              <a:solidFill>
                <a:srgbClr val="00B0F0"/>
              </a:solidFill>
              <a:latin typeface="Bernard MT Condensed" pitchFamily="18" charset="0"/>
              <a:cs typeface="Aharoni" pitchFamily="2" charset="-79"/>
            </a:endParaRPr>
          </a:p>
        </p:txBody>
      </p:sp>
      <p:pic>
        <p:nvPicPr>
          <p:cNvPr id="15" name="Immagine 14" descr="albero-e-bambino-8824204.jpg"/>
          <p:cNvPicPr>
            <a:picLocks noChangeAspect="1"/>
          </p:cNvPicPr>
          <p:nvPr/>
        </p:nvPicPr>
        <p:blipFill>
          <a:blip r:embed="rId2" cstate="print"/>
          <a:srcRect l="6180" t="2751" r="8085"/>
          <a:stretch>
            <a:fillRect/>
          </a:stretch>
        </p:blipFill>
        <p:spPr>
          <a:xfrm>
            <a:off x="2915816" y="1916832"/>
            <a:ext cx="3240360" cy="2952328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6218" t="19786" r="51957" b="8913"/>
          <a:stretch>
            <a:fillRect/>
          </a:stretch>
        </p:blipFill>
        <p:spPr bwMode="auto">
          <a:xfrm rot="5400000">
            <a:off x="53244" y="1611052"/>
            <a:ext cx="4608512" cy="40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176464" cy="34563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4572000" y="3933056"/>
            <a:ext cx="3910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  <a:latin typeface="Arial Black" pitchFamily="34" charset="0"/>
              </a:rPr>
              <a:t>I   PALLONCINI  CON I COLORI DELLE NOSTRE  SEZIONI    HANNO SPICCATO IL VOLO.</a:t>
            </a:r>
          </a:p>
          <a:p>
            <a:pPr algn="ctr"/>
            <a:r>
              <a:rPr lang="it-IT" sz="1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LORO FILI SONO STATI  ATTACCATI DEI BIGLIETTINI               CON SU SCRITTI </a:t>
            </a:r>
          </a:p>
          <a:p>
            <a:pPr algn="ctr"/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 DIRITTI DEI BAMBINI, </a:t>
            </a:r>
          </a:p>
          <a:p>
            <a:pPr algn="ctr"/>
            <a:r>
              <a:rPr lang="it-IT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PER RICORDARE A TUTTI                        LA LORO IMPORTANZA</a:t>
            </a:r>
            <a:endParaRPr lang="it-IT" sz="1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2808312" cy="236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t="14706" b="14706"/>
          <a:stretch>
            <a:fillRect/>
          </a:stretch>
        </p:blipFill>
        <p:spPr bwMode="auto">
          <a:xfrm>
            <a:off x="4499992" y="332656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t="21023" b="11237"/>
          <a:stretch>
            <a:fillRect/>
          </a:stretch>
        </p:blipFill>
        <p:spPr bwMode="auto">
          <a:xfrm>
            <a:off x="1043608" y="3861048"/>
            <a:ext cx="42119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5436096" y="2708920"/>
            <a:ext cx="2592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B0F0"/>
                </a:solidFill>
                <a:latin typeface="Arabic Typesetting" pitchFamily="66" charset="-78"/>
                <a:cs typeface="Arabic Typesetting" pitchFamily="66" charset="-78"/>
              </a:rPr>
              <a:t>I LAVORETTI REALIZZATI PER LA GIORNATA DEI DIRITTI</a:t>
            </a:r>
            <a:endParaRPr lang="it-IT" sz="4000" b="1" dirty="0">
              <a:solidFill>
                <a:srgbClr val="00B0F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332656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SCUOLA DELL’INFANZIA “RODARI”</a:t>
            </a:r>
            <a:endParaRPr lang="it-IT" sz="28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4664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01008"/>
            <a:ext cx="41044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429000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1547664" y="314096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I NOSTRI LAVORI </a:t>
            </a:r>
            <a:r>
              <a:rPr lang="it-IT" b="1" dirty="0" err="1" smtClean="0">
                <a:solidFill>
                  <a:srgbClr val="FF0000"/>
                </a:solidFill>
              </a:rPr>
              <a:t>DI</a:t>
            </a:r>
            <a:r>
              <a:rPr lang="it-IT" b="1" dirty="0" smtClean="0">
                <a:solidFill>
                  <a:srgbClr val="FF0000"/>
                </a:solidFill>
              </a:rPr>
              <a:t> GRUPPO     “SCUOLA RODARI”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463" r="2906" b="1961"/>
          <a:stretch>
            <a:fillRect/>
          </a:stretch>
        </p:blipFill>
        <p:spPr bwMode="auto">
          <a:xfrm>
            <a:off x="755576" y="1124744"/>
            <a:ext cx="74888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755577" y="5301208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Baskerville Old Face" pitchFamily="18" charset="0"/>
              </a:rPr>
              <a:t>SCUOLA  DELL’INFANZIA  “</a:t>
            </a:r>
            <a:r>
              <a:rPr lang="it-IT" sz="2800" b="1" dirty="0" err="1" smtClean="0">
                <a:solidFill>
                  <a:srgbClr val="FF0000"/>
                </a:solidFill>
                <a:latin typeface="Baskerville Old Face" pitchFamily="18" charset="0"/>
              </a:rPr>
              <a:t>G.B.BASILE</a:t>
            </a:r>
            <a:endParaRPr lang="it-IT" sz="2800" b="1" dirty="0" smtClean="0">
              <a:solidFill>
                <a:srgbClr val="FF0000"/>
              </a:solidFill>
              <a:latin typeface="Baskerville Old Face" pitchFamily="18" charset="0"/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Baskerville Old Face" pitchFamily="18" charset="0"/>
              </a:rPr>
              <a:t>GIORNATA DEI DIRITTI DEI BAMBINI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Baskerville Old Face" pitchFamily="18" charset="0"/>
              </a:rPr>
              <a:t>20 NOVEMBRE 2018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4644008" y="5301208"/>
            <a:ext cx="449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SCUOLA  DELL’INFANZIA  “</a:t>
            </a:r>
            <a:r>
              <a:rPr lang="it-IT" dirty="0" err="1" smtClean="0">
                <a:solidFill>
                  <a:srgbClr val="B02076"/>
                </a:solidFill>
                <a:latin typeface="Baskerville Old Face" pitchFamily="18" charset="0"/>
              </a:rPr>
              <a:t>G.B.BASILE</a:t>
            </a:r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”</a:t>
            </a:r>
          </a:p>
          <a:p>
            <a:pPr algn="ctr"/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GIORNATA DEI DIRITTI DEI BAMBINI</a:t>
            </a:r>
          </a:p>
          <a:p>
            <a:pPr algn="ctr"/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20 NOVEMBRE 2018</a:t>
            </a:r>
            <a:endParaRPr lang="it-IT" dirty="0">
              <a:solidFill>
                <a:srgbClr val="B02076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283" t="19654" r="8357" b="18527"/>
          <a:stretch>
            <a:fillRect/>
          </a:stretch>
        </p:blipFill>
        <p:spPr bwMode="auto">
          <a:xfrm>
            <a:off x="755576" y="1196752"/>
            <a:ext cx="734481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1619672" y="5589240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SCUOLA  DELL’INFANZIA  “</a:t>
            </a:r>
            <a:r>
              <a:rPr lang="it-IT" dirty="0" err="1" smtClean="0">
                <a:solidFill>
                  <a:srgbClr val="B02076"/>
                </a:solidFill>
                <a:latin typeface="Baskerville Old Face" pitchFamily="18" charset="0"/>
              </a:rPr>
              <a:t>G.B.BASILE</a:t>
            </a:r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”</a:t>
            </a:r>
          </a:p>
          <a:p>
            <a:pPr algn="ctr"/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GIORNATA DEI DIRITTI DEI BAMBINI</a:t>
            </a:r>
          </a:p>
          <a:p>
            <a:pPr algn="ctr"/>
            <a:r>
              <a:rPr lang="it-IT" dirty="0" smtClean="0">
                <a:solidFill>
                  <a:srgbClr val="B02076"/>
                </a:solidFill>
                <a:latin typeface="Baskerville Old Face" pitchFamily="18" charset="0"/>
              </a:rPr>
              <a:t>20 NOVEMBRE 2018</a:t>
            </a:r>
            <a:endParaRPr lang="it-IT" dirty="0">
              <a:solidFill>
                <a:srgbClr val="B02076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-2002" b="793"/>
          <a:stretch>
            <a:fillRect/>
          </a:stretch>
        </p:blipFill>
        <p:spPr bwMode="auto">
          <a:xfrm>
            <a:off x="0" y="0"/>
            <a:ext cx="9647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0" y="0"/>
            <a:ext cx="2843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SCUOLA DELL’INFANZIA BASILE</a:t>
            </a:r>
            <a:endParaRPr lang="it-IT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4444" r="17143"/>
          <a:stretch>
            <a:fillRect/>
          </a:stretch>
        </p:blipFill>
        <p:spPr bwMode="auto">
          <a:xfrm rot="5400000">
            <a:off x="1215008" y="188640"/>
            <a:ext cx="68580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539552" y="404664"/>
            <a:ext cx="360040" cy="62786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21</a:t>
            </a:r>
          </a:p>
          <a:p>
            <a:r>
              <a:rPr lang="it-IT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NOVEMBRE</a:t>
            </a:r>
          </a:p>
          <a:p>
            <a:endParaRPr lang="it-IT" sz="2400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it-IT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</a:t>
            </a:r>
          </a:p>
          <a:p>
            <a:r>
              <a:rPr lang="it-IT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0</a:t>
            </a:r>
          </a:p>
          <a:p>
            <a:r>
              <a:rPr lang="it-IT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</a:t>
            </a:r>
          </a:p>
          <a:p>
            <a:r>
              <a:rPr lang="it-IT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8</a:t>
            </a:r>
          </a:p>
          <a:p>
            <a:endParaRPr lang="it-IT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19664" y="188640"/>
            <a:ext cx="302433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GIORNATA DELL’ALBERO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316416" y="1556792"/>
            <a:ext cx="2880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lgerian" pitchFamily="82" charset="0"/>
              </a:rPr>
              <a:t>SCUOLA</a:t>
            </a:r>
          </a:p>
          <a:p>
            <a:pPr algn="ctr"/>
            <a:endParaRPr lang="it-IT" sz="2400" b="1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lgerian" pitchFamily="82" charset="0"/>
              </a:rPr>
              <a:t>R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lgerian" pitchFamily="82" charset="0"/>
              </a:rPr>
              <a:t>O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lgerian" pitchFamily="82" charset="0"/>
              </a:rPr>
              <a:t>D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lgerian" pitchFamily="82" charset="0"/>
              </a:rPr>
              <a:t>R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lgerian" pitchFamily="82" charset="0"/>
              </a:rPr>
              <a:t>I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 l="38496" r="12292"/>
          <a:stretch>
            <a:fillRect/>
          </a:stretch>
        </p:blipFill>
        <p:spPr bwMode="auto">
          <a:xfrm rot="5400000">
            <a:off x="359531" y="1304765"/>
            <a:ext cx="403244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475656" y="551723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solidFill>
                  <a:srgbClr val="FF0000"/>
                </a:solidFill>
                <a:latin typeface="Baskerville Old Face" pitchFamily="18" charset="0"/>
              </a:rPr>
              <a:t>Le CLASSI PRIME della PRIMARIA “A.  MORO  “  e                                                           le  SEZIONI DELLA SCUOLA DELL’INFANZIA “G. RODARI”                                  hanno ricevuto in dono un sacchetto contenente i semi di girasole</a:t>
            </a:r>
            <a:endParaRPr lang="it-IT" sz="1600" b="1" i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63688" y="47667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Baskerville Old Face" pitchFamily="18" charset="0"/>
              </a:rPr>
              <a:t>GIORNATA NAZIONALE DELL’ALBERO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Baskerville Old Face" pitchFamily="18" charset="0"/>
              </a:rPr>
              <a:t>21 NOVEMBRE 2018</a:t>
            </a:r>
            <a:endParaRPr lang="it-IT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4878" t="8861" b="7595"/>
          <a:stretch>
            <a:fillRect/>
          </a:stretch>
        </p:blipFill>
        <p:spPr bwMode="auto">
          <a:xfrm rot="5400000">
            <a:off x="4644008" y="980728"/>
            <a:ext cx="388843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4286" t="58824" r="11905"/>
          <a:stretch>
            <a:fillRect/>
          </a:stretch>
        </p:blipFill>
        <p:spPr bwMode="auto">
          <a:xfrm>
            <a:off x="4355976" y="404664"/>
            <a:ext cx="43204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 t="35224" r="19048" b="18545"/>
          <a:stretch>
            <a:fillRect/>
          </a:stretch>
        </p:blipFill>
        <p:spPr bwMode="auto">
          <a:xfrm>
            <a:off x="4283968" y="2132856"/>
            <a:ext cx="43204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17073" t="21127" r="21951" b="12207"/>
          <a:stretch>
            <a:fillRect/>
          </a:stretch>
        </p:blipFill>
        <p:spPr bwMode="auto">
          <a:xfrm rot="5400000">
            <a:off x="395536" y="1988840"/>
            <a:ext cx="36004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5292080" y="3356992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Baskerville Old Face" pitchFamily="18" charset="0"/>
              </a:rPr>
              <a:t>PIANTUMAZIONE DEGLI ALBERELLI DONATI DAL COMUNE</a:t>
            </a:r>
            <a:endParaRPr lang="it-IT" sz="28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71600" y="83671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  <a:latin typeface="Arial Rounded MT Bold" pitchFamily="34" charset="0"/>
              </a:rPr>
              <a:t>SCUOLA DELL’INFANZIA</a:t>
            </a:r>
          </a:p>
          <a:p>
            <a:pPr algn="ctr"/>
            <a:r>
              <a:rPr lang="it-IT" sz="1600" b="1" dirty="0" smtClean="0">
                <a:solidFill>
                  <a:srgbClr val="FF0000"/>
                </a:solidFill>
                <a:latin typeface="Arial Rounded MT Bold" pitchFamily="34" charset="0"/>
              </a:rPr>
              <a:t>“G. RODARI”</a:t>
            </a:r>
            <a:endParaRPr lang="it-IT" sz="16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t="16394" b="12537"/>
          <a:stretch>
            <a:fillRect/>
          </a:stretch>
        </p:blipFill>
        <p:spPr bwMode="auto">
          <a:xfrm rot="16200000" flipH="1" flipV="1">
            <a:off x="3275856" y="1412776"/>
            <a:ext cx="6048672" cy="43204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467544" y="620688"/>
            <a:ext cx="3240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L’ALBERO </a:t>
            </a:r>
          </a:p>
          <a:p>
            <a:pPr algn="ctr"/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DEI </a:t>
            </a:r>
          </a:p>
          <a:p>
            <a:pPr algn="ctr"/>
            <a:r>
              <a:rPr lang="it-IT" sz="4000" dirty="0" smtClean="0">
                <a:solidFill>
                  <a:srgbClr val="FF0000"/>
                </a:solidFill>
                <a:latin typeface="Algerian" pitchFamily="82" charset="0"/>
              </a:rPr>
              <a:t>VALORI</a:t>
            </a: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endParaRPr lang="it-IT" sz="2000" dirty="0" smtClean="0">
              <a:solidFill>
                <a:srgbClr val="FF0000"/>
              </a:solidFill>
              <a:latin typeface="Algerian" pitchFamily="82" charset="0"/>
            </a:endParaRPr>
          </a:p>
          <a:p>
            <a:pPr algn="ctr"/>
            <a:r>
              <a:rPr lang="it-IT" sz="2000" dirty="0" smtClean="0">
                <a:solidFill>
                  <a:srgbClr val="FF0000"/>
                </a:solidFill>
                <a:latin typeface="Algerian" pitchFamily="82" charset="0"/>
              </a:rPr>
              <a:t>scuola dell’infanzia “G. </a:t>
            </a:r>
            <a:r>
              <a:rPr lang="it-IT" sz="2000" dirty="0" err="1" smtClean="0">
                <a:solidFill>
                  <a:srgbClr val="FF0000"/>
                </a:solidFill>
                <a:latin typeface="Algerian" pitchFamily="82" charset="0"/>
              </a:rPr>
              <a:t>rodari</a:t>
            </a:r>
            <a:r>
              <a:rPr lang="it-IT" sz="2000" dirty="0" smtClean="0">
                <a:solidFill>
                  <a:srgbClr val="FF0000"/>
                </a:solidFill>
                <a:latin typeface="Algerian" pitchFamily="82" charset="0"/>
              </a:rPr>
              <a:t>”</a:t>
            </a:r>
            <a:endParaRPr lang="it-IT" sz="20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6" name="Immagine 5" descr="FIORI B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08920"/>
            <a:ext cx="2808312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7389" r="50000" b="50787"/>
          <a:stretch>
            <a:fillRect/>
          </a:stretch>
        </p:blipFill>
        <p:spPr bwMode="auto">
          <a:xfrm>
            <a:off x="395536" y="1340768"/>
            <a:ext cx="435699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3103" t="5298" r="6897" b="19205"/>
          <a:stretch>
            <a:fillRect/>
          </a:stretch>
        </p:blipFill>
        <p:spPr bwMode="auto">
          <a:xfrm>
            <a:off x="5148064" y="980728"/>
            <a:ext cx="35649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5004048" y="4509120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IO SONO COME UN ALBERO, STO CON I PIEDI PER TERRA. CERCO LA LUCE DEL SOLE            E COSI’ CRESCO </a:t>
            </a:r>
            <a:r>
              <a:rPr lang="it-IT" sz="2800" b="1" i="1" dirty="0" err="1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DI</a:t>
            </a:r>
            <a:r>
              <a:rPr lang="it-IT" sz="2800" b="1" i="1" dirty="0" smtClean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 PIU’</a:t>
            </a:r>
            <a:endParaRPr lang="it-IT" sz="2800" b="1" i="1" dirty="0">
              <a:solidFill>
                <a:srgbClr val="FF000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30170" b="22645"/>
          <a:stretch>
            <a:fillRect/>
          </a:stretch>
        </p:blipFill>
        <p:spPr bwMode="auto">
          <a:xfrm>
            <a:off x="251520" y="1196752"/>
            <a:ext cx="47160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5660" b="3220"/>
          <a:stretch>
            <a:fillRect/>
          </a:stretch>
        </p:blipFill>
        <p:spPr bwMode="auto">
          <a:xfrm>
            <a:off x="5004048" y="1772816"/>
            <a:ext cx="3888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5652120" y="12687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SCUOLA RODARI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0486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627784" y="61653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SCUOLA RODARI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16137" b="12201"/>
          <a:stretch>
            <a:fillRect/>
          </a:stretch>
        </p:blipFill>
        <p:spPr bwMode="auto">
          <a:xfrm>
            <a:off x="683568" y="980728"/>
            <a:ext cx="7668344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1475656" y="53012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SCUOLA RODARI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000" t="14413" r="8000"/>
          <a:stretch>
            <a:fillRect/>
          </a:stretch>
        </p:blipFill>
        <p:spPr bwMode="auto">
          <a:xfrm>
            <a:off x="395536" y="1052736"/>
            <a:ext cx="38164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523" r="3409"/>
          <a:stretch>
            <a:fillRect/>
          </a:stretch>
        </p:blipFill>
        <p:spPr bwMode="auto">
          <a:xfrm rot="5400000">
            <a:off x="3769202" y="1783526"/>
            <a:ext cx="5184576" cy="372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3203848" y="429309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SCUOLA RODARI</a:t>
            </a:r>
            <a:endParaRPr lang="it-IT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6228184" y="5301208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C000"/>
                </a:solidFill>
              </a:rPr>
              <a:t>SCUOLA RODARI</a:t>
            </a:r>
            <a:endParaRPr lang="it-IT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899592" y="620688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FESTA DELL’ALBERO – 21 NOVEMBRE 2018</a:t>
            </a:r>
          </a:p>
          <a:p>
            <a:pPr algn="ctr"/>
            <a:r>
              <a:rPr lang="it-IT" sz="28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SCUOLA DELL’INFANZIA  “G.B. BASILE”</a:t>
            </a:r>
            <a:endParaRPr lang="it-IT" sz="28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3483" t="14403" r="7865" b="13696"/>
          <a:stretch>
            <a:fillRect/>
          </a:stretch>
        </p:blipFill>
        <p:spPr bwMode="auto">
          <a:xfrm>
            <a:off x="4499992" y="332656"/>
            <a:ext cx="352039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0042" t="20323" r="10527"/>
          <a:stretch>
            <a:fillRect/>
          </a:stretch>
        </p:blipFill>
        <p:spPr bwMode="auto">
          <a:xfrm>
            <a:off x="4355976" y="3645024"/>
            <a:ext cx="4032448" cy="289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45638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971600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PRIMA</a:t>
            </a:r>
            <a:endParaRPr lang="it-IT" sz="3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72200" y="292494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DOPO</a:t>
            </a:r>
            <a:endParaRPr lang="it-IT" sz="32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75856" y="58772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INFINE...</a:t>
            </a:r>
            <a:endParaRPr lang="it-IT" sz="32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67" t="25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971600" y="33265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...ECCO I NOSTRI LAVORETTI ULTIMATI</a:t>
            </a:r>
            <a:endParaRPr lang="it-IT" sz="28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40968"/>
            <a:ext cx="2376264" cy="32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5993" r="23591" b="37114"/>
          <a:stretch>
            <a:fillRect/>
          </a:stretch>
        </p:blipFill>
        <p:spPr bwMode="auto">
          <a:xfrm>
            <a:off x="3059832" y="332656"/>
            <a:ext cx="2592288" cy="33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31936" t="37725" r="32136" b="36527"/>
          <a:stretch>
            <a:fillRect/>
          </a:stretch>
        </p:blipFill>
        <p:spPr bwMode="auto">
          <a:xfrm>
            <a:off x="5903640" y="3501008"/>
            <a:ext cx="25567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t="31657" r="18750" b="15424"/>
          <a:stretch>
            <a:fillRect/>
          </a:stretch>
        </p:blipFill>
        <p:spPr bwMode="auto">
          <a:xfrm>
            <a:off x="3131840" y="3861048"/>
            <a:ext cx="2736304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 r="4802" b="15896"/>
          <a:stretch>
            <a:fillRect/>
          </a:stretch>
        </p:blipFill>
        <p:spPr bwMode="auto">
          <a:xfrm>
            <a:off x="6012160" y="332656"/>
            <a:ext cx="21602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323528" y="692696"/>
            <a:ext cx="2376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ABBIAMO SEMINATO LENTICCHIE E FAGIOLI</a:t>
            </a:r>
            <a:endParaRPr lang="it-IT" sz="32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2802" t="4121" r="27024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1619672" y="616530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GIORNATA DELLA GENTILEZZA 13 NOVEMBRE 2018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1514" b="31507"/>
          <a:stretch>
            <a:fillRect/>
          </a:stretch>
        </p:blipFill>
        <p:spPr bwMode="auto">
          <a:xfrm>
            <a:off x="395536" y="620688"/>
            <a:ext cx="802838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13935" r="6686" b="14951"/>
          <a:stretch>
            <a:fillRect/>
          </a:stretch>
        </p:blipFill>
        <p:spPr bwMode="auto">
          <a:xfrm>
            <a:off x="2627784" y="3861048"/>
            <a:ext cx="45365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0" y="4365104"/>
            <a:ext cx="262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ECCO LE NOSTRE PIANTINE</a:t>
            </a:r>
            <a:endParaRPr lang="it-IT" sz="3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IORI BAMBINI.png"/>
          <p:cNvPicPr>
            <a:picLocks noChangeAspect="1"/>
          </p:cNvPicPr>
          <p:nvPr/>
        </p:nvPicPr>
        <p:blipFill>
          <a:blip r:embed="rId2" cstate="print"/>
          <a:srcRect l="2379" t="4413" b="8212"/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576064"/>
          </a:xfrm>
          <a:solidFill>
            <a:schemeClr val="accent6"/>
          </a:solidFill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/>
            </a:r>
            <a:b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/>
            </a:r>
            <a:b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/>
            </a:r>
            <a:b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/>
            </a:r>
            <a:b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/>
            </a:r>
            <a:b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it-IT" sz="2800" b="1" dirty="0" err="1" smtClean="0">
                <a:solidFill>
                  <a:srgbClr val="FF0000"/>
                </a:solidFill>
                <a:latin typeface="Candara" pitchFamily="34" charset="0"/>
              </a:rPr>
              <a:t>VI</a:t>
            </a:r>
            <a:r>
              <a:rPr lang="it-IT" sz="2800" b="1" dirty="0" smtClean="0">
                <a:solidFill>
                  <a:srgbClr val="FF0000"/>
                </a:solidFill>
                <a:latin typeface="Candara" pitchFamily="34" charset="0"/>
              </a:rPr>
              <a:t> ASPETTIAMO IL 18 DICEMBRE ALL’OPEN DAY</a:t>
            </a:r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/>
            </a:r>
            <a:b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andara" pitchFamily="34" charset="0"/>
              </a:rPr>
              <a:t>DALLE 17.00 ALLE 19.00</a:t>
            </a:r>
            <a:endParaRPr lang="it-IT" sz="36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2276872"/>
            <a:ext cx="4499992" cy="165618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t-IT" sz="4400" i="1" dirty="0" smtClean="0">
                <a:solidFill>
                  <a:srgbClr val="0070C0"/>
                </a:solidFill>
                <a:latin typeface="Arial Rounded MT Bold" pitchFamily="34" charset="0"/>
              </a:rPr>
              <a:t>SCUOLA RODARI </a:t>
            </a:r>
          </a:p>
          <a:p>
            <a:pPr algn="ctr">
              <a:buNone/>
            </a:pPr>
            <a:r>
              <a:rPr lang="it-IT" sz="4400" i="1" dirty="0" smtClean="0">
                <a:solidFill>
                  <a:srgbClr val="0070C0"/>
                </a:solidFill>
                <a:latin typeface="Arial Rounded MT Bold" pitchFamily="34" charset="0"/>
              </a:rPr>
              <a:t>PIAZZA DEGLI EROI CASAGIOVE</a:t>
            </a:r>
            <a:endParaRPr lang="it-IT" sz="4400" i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63480" y="2276872"/>
            <a:ext cx="4680520" cy="158417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t-IT" sz="4400" b="1" i="1" dirty="0" smtClean="0">
                <a:solidFill>
                  <a:srgbClr val="92D050"/>
                </a:solidFill>
                <a:latin typeface="Arial Rounded MT Bold" pitchFamily="34" charset="0"/>
              </a:rPr>
              <a:t>SCUOLA  BASILE </a:t>
            </a:r>
          </a:p>
          <a:p>
            <a:pPr algn="ctr">
              <a:buNone/>
            </a:pPr>
            <a:r>
              <a:rPr lang="it-IT" sz="4400" b="1" i="1" dirty="0" smtClean="0">
                <a:solidFill>
                  <a:srgbClr val="92D050"/>
                </a:solidFill>
                <a:latin typeface="Arial Rounded MT Bold" pitchFamily="34" charset="0"/>
              </a:rPr>
              <a:t>VIA BRESCIA CASAGIOVE</a:t>
            </a:r>
            <a:endParaRPr lang="it-IT" sz="4400" b="1" i="1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ORI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65034">
            <a:off x="1189106" y="891222"/>
            <a:ext cx="5711704" cy="5136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19024" r="9717"/>
          <a:stretch>
            <a:fillRect/>
          </a:stretch>
        </p:blipFill>
        <p:spPr bwMode="auto">
          <a:xfrm rot="5400000">
            <a:off x="4977758" y="863002"/>
            <a:ext cx="37969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58126">
            <a:off x="1077629" y="1798481"/>
            <a:ext cx="3286054" cy="443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539552" y="620688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B0F0"/>
                </a:solidFill>
              </a:rPr>
              <a:t>I FIORI DELLE PAROLE GENTILI</a:t>
            </a:r>
            <a:endParaRPr lang="it-IT" sz="3200" b="1" dirty="0">
              <a:solidFill>
                <a:srgbClr val="00B0F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21065532">
            <a:off x="3720341" y="5424472"/>
            <a:ext cx="468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SCUOLA DELL’INFANZIA “G. RODARI”</a:t>
            </a:r>
            <a:endParaRPr lang="it-IT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6912768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1259632" y="1052736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B0F0"/>
                </a:solidFill>
              </a:rPr>
              <a:t>SCUOLA DELL’INFANZIA “G. RODARI”</a:t>
            </a:r>
            <a:endParaRPr lang="it-IT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2362" t="10790" r="21498" b="20155"/>
          <a:stretch>
            <a:fillRect/>
          </a:stretch>
        </p:blipFill>
        <p:spPr bwMode="auto">
          <a:xfrm>
            <a:off x="899592" y="1340768"/>
            <a:ext cx="734481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1331640" y="404664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Arial Black" pitchFamily="34" charset="0"/>
              </a:rPr>
              <a:t>SCUOLA DELL’INFANZIA                 “G.B. BASILE”</a:t>
            </a:r>
            <a:endParaRPr lang="it-IT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07704" y="594928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</a:rPr>
              <a:t>13 NOVEMBRE 2018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6610" t="7176" r="13390" b="58482"/>
          <a:stretch>
            <a:fillRect/>
          </a:stretch>
        </p:blipFill>
        <p:spPr bwMode="auto">
          <a:xfrm>
            <a:off x="1187624" y="2060848"/>
            <a:ext cx="68407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483768" y="9087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SCUOLA DELL’INFANZIA “</a:t>
            </a:r>
            <a:r>
              <a:rPr lang="it-IT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G.B.BASILE</a:t>
            </a:r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”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GIORNATA DELLA GENTILEZZA 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13 NOVEMBRE 2018</a:t>
            </a:r>
            <a:endParaRPr lang="it-IT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1939" t="7722" r="33485" b="11964"/>
          <a:stretch>
            <a:fillRect/>
          </a:stretch>
        </p:blipFill>
        <p:spPr bwMode="auto">
          <a:xfrm rot="5400000">
            <a:off x="2735796" y="-783468"/>
            <a:ext cx="4248472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2051720" y="5373216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SCUOLA DELL’INFANZIA “</a:t>
            </a:r>
            <a:r>
              <a:rPr lang="it-IT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G.B.BASILE</a:t>
            </a:r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”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GIORNATA DELLA GENTILEZZA 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13 NOVEMBRE 2018</a:t>
            </a:r>
            <a:endParaRPr lang="it-IT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solidFill>
              <a:srgbClr val="FF0000">
                <a:alpha val="94000"/>
              </a:srgbClr>
            </a:solidFill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 rot="21180528">
            <a:off x="2288663" y="5312250"/>
            <a:ext cx="495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  <a:latin typeface="Arial Rounded MT Bold" pitchFamily="34" charset="0"/>
              </a:rPr>
              <a:t>UN ABBRACCIO A TUTTI                                              I BIMBI DEL MONDO</a:t>
            </a:r>
            <a:endParaRPr lang="it-IT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26064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Lucida Handwriting" pitchFamily="66" charset="0"/>
              </a:rPr>
              <a:t>GIORNATA INTERNAZIONALE DEI DIRITTI DELL’INFANZIA E DELL’ADOLESCENZA                          20 NOVEMBRE 2018</a:t>
            </a:r>
            <a:endParaRPr lang="it-IT" b="1" dirty="0">
              <a:solidFill>
                <a:srgbClr val="7030A0"/>
              </a:solidFill>
              <a:latin typeface="Lucida Handwriting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71592" y="26064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SCUOLA DELL’INFANZIA “RODARI”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452</TotalTime>
  <Words>350</Words>
  <Application>Microsoft Office PowerPoint</Application>
  <PresentationFormat>Presentazione su schermo (4:3)</PresentationFormat>
  <Paragraphs>90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8" baseType="lpstr">
      <vt:lpstr>Aharoni</vt:lpstr>
      <vt:lpstr>Algerian</vt:lpstr>
      <vt:lpstr>Arabic Typesetting</vt:lpstr>
      <vt:lpstr>Arial</vt:lpstr>
      <vt:lpstr>Arial Black</vt:lpstr>
      <vt:lpstr>Arial Rounded MT Bold</vt:lpstr>
      <vt:lpstr>Baskerville Old Face</vt:lpstr>
      <vt:lpstr>Bernard MT Condensed</vt:lpstr>
      <vt:lpstr>Calibri</vt:lpstr>
      <vt:lpstr>Candara</vt:lpstr>
      <vt:lpstr>Comic Sans MS</vt:lpstr>
      <vt:lpstr>Constantia</vt:lpstr>
      <vt:lpstr>Lucida Handwriting</vt:lpstr>
      <vt:lpstr>Ravie</vt:lpstr>
      <vt:lpstr>Wingdings 2</vt:lpstr>
      <vt:lpstr>Equinozio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VI ASPETTIAMO IL 18 DICEMBRE ALL’OPEN DAY DALLE 17.00 ALLE 19.00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w7</dc:creator>
  <cp:lastModifiedBy>user4</cp:lastModifiedBy>
  <cp:revision>50</cp:revision>
  <dcterms:created xsi:type="dcterms:W3CDTF">2018-11-21T15:34:21Z</dcterms:created>
  <dcterms:modified xsi:type="dcterms:W3CDTF">2018-11-26T10:09:57Z</dcterms:modified>
</cp:coreProperties>
</file>