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5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5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5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5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24/03/2016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 advClick="0" advTm="5000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4714908"/>
          </a:xfrm>
        </p:spPr>
        <p:txBody>
          <a:bodyPr>
            <a:normAutofit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25 </a:t>
            </a:r>
            <a:r>
              <a:rPr lang="it-IT" b="1" dirty="0" smtClean="0"/>
              <a:t>settembre 2015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“</a:t>
            </a:r>
            <a:r>
              <a:rPr lang="it-IT" b="1" dirty="0" smtClean="0"/>
              <a:t>Puliamo il mondo”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Scuola </a:t>
            </a:r>
            <a:r>
              <a:rPr lang="it-IT" b="1" dirty="0" smtClean="0"/>
              <a:t>Primaria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plesso </a:t>
            </a:r>
            <a:r>
              <a:rPr lang="it-IT" b="1" dirty="0" smtClean="0"/>
              <a:t>A. Moro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51902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>“</a:t>
            </a:r>
            <a:r>
              <a:rPr lang="it-IT" i="1" dirty="0" smtClean="0"/>
              <a:t>Io sono me più il mio ambiente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/>
              <a:t> e se non preservo quest’ultimo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/>
              <a:t> non preservo me stesso</a:t>
            </a:r>
            <a:r>
              <a:rPr lang="it-IT" i="1" dirty="0" smtClean="0"/>
              <a:t>”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dirty="0" smtClean="0"/>
              <a:t>             </a:t>
            </a:r>
            <a:r>
              <a:rPr lang="it-IT" dirty="0" smtClean="0"/>
              <a:t> (</a:t>
            </a:r>
            <a:r>
              <a:rPr lang="it-IT" dirty="0" smtClean="0"/>
              <a:t>José </a:t>
            </a:r>
            <a:r>
              <a:rPr lang="it-IT" dirty="0" err="1" smtClean="0"/>
              <a:t>Ortegay</a:t>
            </a:r>
            <a:r>
              <a:rPr lang="it-IT" dirty="0" smtClean="0"/>
              <a:t> </a:t>
            </a:r>
            <a:r>
              <a:rPr lang="it-IT" dirty="0" err="1" smtClean="0"/>
              <a:t>Gasset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dirty="0" smtClean="0"/>
              <a:t> 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1026" name="Picture 2" descr="F:\Galleria\Puliamo il mondo 25-09\DSC_32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643314"/>
            <a:ext cx="4214842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100" dirty="0" smtClean="0"/>
              <a:t/>
            </a:r>
            <a:br>
              <a:rPr lang="it-IT" sz="1100" dirty="0" smtClean="0"/>
            </a:br>
            <a:endParaRPr lang="it-IT" sz="1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500570"/>
            <a:ext cx="7239000" cy="1955166"/>
          </a:xfrm>
        </p:spPr>
        <p:txBody>
          <a:bodyPr/>
          <a:lstStyle/>
          <a:p>
            <a:pPr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 Le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classi 4^ e 5^ del plesso Moro, il 25 settembre sono state protagoniste dell'iniziativa promossa da Legambiente "Puliamo il mondo".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 descr="F:\Galleria\Puliamo il mondo 25-09\DSC_32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2857520" cy="1785950"/>
          </a:xfrm>
          <a:prstGeom prst="rect">
            <a:avLst/>
          </a:prstGeom>
          <a:noFill/>
        </p:spPr>
      </p:pic>
      <p:pic>
        <p:nvPicPr>
          <p:cNvPr id="2051" name="Picture 3" descr="F:\Galleria\Puliamo il mondo 25-09\DSC_3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214554"/>
            <a:ext cx="3071834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500042"/>
            <a:ext cx="7239000" cy="1714512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I bambini della scuola Primaria sono scesi nel cortile dove hanno trascorso  la mattinata a ripulire gli spazi esterni.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 descr="F:\Galleria\Puliamo il mondo 25-09\DSC_32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14554"/>
            <a:ext cx="2500330" cy="1643074"/>
          </a:xfrm>
          <a:prstGeom prst="rect">
            <a:avLst/>
          </a:prstGeom>
          <a:noFill/>
        </p:spPr>
      </p:pic>
      <p:pic>
        <p:nvPicPr>
          <p:cNvPr id="3075" name="Picture 3" descr="F:\Galleria\Puliamo il mondo 25-09\DSC_32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7063" y="2285992"/>
            <a:ext cx="2168143" cy="1500198"/>
          </a:xfrm>
          <a:prstGeom prst="rect">
            <a:avLst/>
          </a:prstGeom>
          <a:noFill/>
        </p:spPr>
      </p:pic>
      <p:pic>
        <p:nvPicPr>
          <p:cNvPr id="3076" name="Picture 4" descr="F:\Galleria\Puliamo il mondo 25-09\DSC_327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500570"/>
            <a:ext cx="2286016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3571876"/>
            <a:ext cx="7239000" cy="291749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“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Puliamo il Mondo” è un’iniziativa di cura e di tutela, un’azione tangibile, per chiedere ed avere città più pulite e vivibili. Un piccolo gesto di  grande valore educativo che contribuisce a sviluppare il senso civico.</a:t>
            </a:r>
          </a:p>
          <a:p>
            <a:endParaRPr lang="it-IT" dirty="0"/>
          </a:p>
        </p:txBody>
      </p:sp>
      <p:pic>
        <p:nvPicPr>
          <p:cNvPr id="4098" name="Picture 2" descr="F:\Galleria\Puliamo il mondo 25-09\DSC_3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142984"/>
            <a:ext cx="3357586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642918"/>
            <a:ext cx="7239000" cy="3357586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Viviamo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in città ricche di bellezza, storia, tradizioni. Curarle e tutelarle è un gesto civile che ci farà apprezzare con maggiore coscienza il patrimonio di cui siamo fortunati custodi.</a:t>
            </a:r>
          </a:p>
          <a:p>
            <a:pPr algn="just"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                                             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Ins.te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S.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Ferrandino</a:t>
            </a:r>
            <a:endParaRPr lang="it-IT" dirty="0" smtClean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endParaRPr lang="it-IT" dirty="0"/>
          </a:p>
        </p:txBody>
      </p:sp>
      <p:sp>
        <p:nvSpPr>
          <p:cNvPr id="5122" name="AutoShape 2" descr="Risultati immagini per icona puliamo il mo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4" name="AutoShape 4" descr="Risultati immagini per icona puliamo il mo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25" name="Picture 5" descr="C:\Users\joke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571876"/>
            <a:ext cx="3357586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114</Words>
  <Application>Microsoft Office PowerPoint</Application>
  <PresentationFormat>Presentazione su schermo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Mito</vt:lpstr>
      <vt:lpstr> 25 settembre 2015  “Puliamo il mondo”  Scuola Primaria  plesso A. Moro </vt:lpstr>
      <vt:lpstr>           “Io sono me più il mio ambiente  e se non preservo quest’ultimo  non preservo me stesso”                (José Ortegay Gasset)   </vt:lpstr>
      <vt:lpstr> 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25 settembre 2015  “Puliamo il mondo”  Scuola Primaria  plesso A. Moro </dc:title>
  <dc:creator>joker</dc:creator>
  <cp:lastModifiedBy>joker</cp:lastModifiedBy>
  <cp:revision>18</cp:revision>
  <dcterms:created xsi:type="dcterms:W3CDTF">2016-03-24T20:22:50Z</dcterms:created>
  <dcterms:modified xsi:type="dcterms:W3CDTF">2016-03-24T20:59:09Z</dcterms:modified>
</cp:coreProperties>
</file>